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7" r:id="rId2"/>
    <p:sldId id="269" r:id="rId3"/>
    <p:sldId id="285" r:id="rId4"/>
    <p:sldId id="280" r:id="rId5"/>
    <p:sldId id="288" r:id="rId6"/>
    <p:sldId id="283" r:id="rId7"/>
    <p:sldId id="293" r:id="rId8"/>
    <p:sldId id="290" r:id="rId9"/>
    <p:sldId id="281" r:id="rId10"/>
    <p:sldId id="291" r:id="rId11"/>
    <p:sldId id="289" r:id="rId12"/>
    <p:sldId id="278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rina Kloubova" initials="KK" lastIdx="1" clrIdx="0">
    <p:extLst>
      <p:ext uri="{19B8F6BF-5375-455C-9EA6-DF929625EA0E}">
        <p15:presenceInfo xmlns:p15="http://schemas.microsoft.com/office/powerpoint/2012/main" userId="Katerina Kloub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242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49CA2-B16E-45C0-9649-4D0A262CEA89}" type="datetimeFigureOut">
              <a:rPr lang="cs-CZ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B00CD2-A487-4147-9A4C-9E6696C6D7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5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5572C-FCA6-40B7-97D4-B3EEB692296B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15666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>
            <a:lvl1pPr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66F5-1382-4E6D-8CB6-5923299FC207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B718-7148-4791-96F6-7102464760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7FF8-5758-4F4B-801A-D6660EB29CFA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A79C-6521-4EAE-9E01-5FCF3C93CB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9019B-8D88-4F6F-909B-FDB04665984A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13A-A930-4204-B67D-512996A8BD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330F5-1C6A-4C92-886C-3EA60AF95CE8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5389-E4A6-43FB-9917-EB2FEBAEAF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_fulbright_cz_horizontal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BC2D-DE94-4C4E-8572-EEC62032DD9D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CB7D-DB40-4206-ADE7-E2A4175199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348880"/>
            <a:ext cx="4038600" cy="38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1D9A-FEFF-4B3B-A287-B30693377024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F9CD-684F-4E47-9746-81D85CBE14C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2"/>
            <a:ext cx="4040188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2"/>
            <a:ext cx="4041775" cy="3129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9E91-0FC6-4D3A-B3E9-5C56D50C340C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DBD4-1F4E-4611-8FC2-3E5F881EBB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83A7-E50E-4F1E-8B5E-8B6BF9F58A1A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2EED-7C60-4215-8B7E-C6443395DE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50BAB-1610-4A77-98A8-D5335CC00C4D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C5E9-1EDB-41DB-95BD-4A5A12EFFF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757F-0681-4FAE-A688-15136A8ADD77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D90A-D424-4673-9039-327441F625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F48F-8470-4EE9-9D32-FBEE16ECB0EC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F48F-FA65-4DAC-91CE-363725F3396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cs-CZ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348880"/>
            <a:ext cx="8229600" cy="377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27D40B-A1E1-4B2E-9BFD-A677CFA749BC}" type="datetimeFigureOut">
              <a:rPr lang="cs-CZ" smtClean="0"/>
              <a:pPr>
                <a:defRPr/>
              </a:pPr>
              <a:t>16.4.2021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86D14-0D5B-434B-8D1F-84A51F40CF2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3" descr="F_fulbright_cz_horizonta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213" y="549275"/>
            <a:ext cx="33464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403350" y="5445125"/>
            <a:ext cx="64087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Stud</a:t>
            </a:r>
            <a:r>
              <a:rPr lang="en-US" sz="3800" dirty="0" err="1" smtClean="0">
                <a:solidFill>
                  <a:srgbClr val="D21242"/>
                </a:solidFill>
                <a:latin typeface="Fulbright Cz" pitchFamily="50" charset="0"/>
              </a:rPr>
              <a:t>ium</a:t>
            </a:r>
            <a:r>
              <a:rPr lang="en-US" sz="3800" dirty="0" smtClean="0">
                <a:solidFill>
                  <a:srgbClr val="D21242"/>
                </a:solidFill>
                <a:latin typeface="Fulbright Cz" pitchFamily="50" charset="0"/>
              </a:rPr>
              <a:t> v</a:t>
            </a:r>
            <a:r>
              <a:rPr lang="cs-CZ" sz="3800" dirty="0" smtClean="0">
                <a:solidFill>
                  <a:srgbClr val="D21242"/>
                </a:solidFill>
                <a:latin typeface="Fulbright Cz" pitchFamily="50" charset="0"/>
              </a:rPr>
              <a:t> </a:t>
            </a:r>
            <a:r>
              <a:rPr lang="cs-CZ" sz="3800" dirty="0" err="1">
                <a:solidFill>
                  <a:srgbClr val="D21242"/>
                </a:solidFill>
                <a:latin typeface="Fulbright Cz" pitchFamily="50" charset="0"/>
              </a:rPr>
              <a:t>usa</a:t>
            </a:r>
            <a:endParaRPr lang="cs-CZ" sz="3800" dirty="0">
              <a:solidFill>
                <a:srgbClr val="D21242"/>
              </a:solidFill>
              <a:latin typeface="Fulbright Cz" pitchFamily="50" charset="0"/>
            </a:endParaRPr>
          </a:p>
        </p:txBody>
      </p:sp>
      <p:pic>
        <p:nvPicPr>
          <p:cNvPr id="4" name="Picture 3" descr="44095593_188c9e20f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347663"/>
            <a:ext cx="9144000" cy="7233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0" y="1340768"/>
            <a:ext cx="9144000" cy="2092881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500" b="1" dirty="0" err="1" smtClean="0">
                <a:solidFill>
                  <a:schemeClr val="bg1"/>
                </a:solidFill>
                <a:latin typeface="+mn-lt"/>
              </a:rPr>
              <a:t>Fulbrightova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 s</a:t>
            </a:r>
            <a:r>
              <a:rPr lang="en-US" sz="6500" b="1" dirty="0" err="1" smtClean="0">
                <a:solidFill>
                  <a:schemeClr val="bg1"/>
                </a:solidFill>
                <a:latin typeface="+mn-lt"/>
              </a:rPr>
              <a:t>tipendia</a:t>
            </a: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65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6500" b="1" dirty="0" smtClean="0">
                <a:solidFill>
                  <a:schemeClr val="bg1"/>
                </a:solidFill>
                <a:latin typeface="+mn-lt"/>
              </a:rPr>
              <a:t>pro </a:t>
            </a:r>
            <a:r>
              <a:rPr lang="cs-CZ" sz="6500" b="1" dirty="0" smtClean="0">
                <a:solidFill>
                  <a:schemeClr val="bg1"/>
                </a:solidFill>
                <a:latin typeface="+mn-lt"/>
              </a:rPr>
              <a:t>vědce a přednášející</a:t>
            </a:r>
            <a:endParaRPr lang="cs-CZ" sz="65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28803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itchFamily="34" charset="0"/>
                <a:cs typeface="Aharoni" pitchFamily="2" charset="-79"/>
              </a:rPr>
              <a:t>      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Eusebio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cs-CZ" sz="800" dirty="0" err="1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Perdiguero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, NY 6 </a:t>
            </a: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</a:br>
            <a:r>
              <a:rPr lang="cs-CZ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        </a:t>
            </a: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Flickr.com</a:t>
            </a:r>
            <a:endParaRPr lang="cs-CZ" sz="800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" name="Picture 9" descr="creative-commons-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498853"/>
            <a:ext cx="350155" cy="242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995541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578619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Návštěva současného amerického stipendisty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pobývajícího v ČR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Inter-Country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Travel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Grant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pro americké stipendisty v Evropě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Specialist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Program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Core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U.S.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Scholar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Program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Fulbright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Distinguished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Chair</a:t>
            </a: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48199"/>
            <a:ext cx="3416847" cy="10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125" y="0"/>
            <a:ext cx="9799523" cy="7249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08720"/>
            <a:ext cx="8137352" cy="5539978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  <a:endParaRPr lang="cs-CZ" sz="6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Domluvte si konzultaci: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+mj-lt"/>
              </a:rPr>
              <a:t>semancova@fulbright.cz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bg1"/>
                </a:solidFill>
                <a:latin typeface="+mj-lt"/>
              </a:rPr>
              <a:t>kloubova@fulbright.cz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00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70056_alarm-c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683568" y="2276872"/>
            <a:ext cx="7776864" cy="193899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Začněte včas!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89424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7155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Vládní stipendijní program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 USA od roku 1946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Komise v ČR od roku 1991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j-lt"/>
              </a:rPr>
              <a:t>Funguje oběma směry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Téměř 2000 stipendistů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95328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03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5" y="0"/>
            <a:ext cx="10321654" cy="6889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332656"/>
            <a:ext cx="7776864" cy="6093976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Špičkoví odborníci, prestižní školy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Vysoká úroveň vědy a výzkumu</a:t>
            </a:r>
            <a:endParaRPr lang="en-US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Výborné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materiální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vybavení</a:t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Kritické </a:t>
            </a:r>
            <a:r>
              <a:rPr lang="cs-CZ" sz="3000" b="1" dirty="0">
                <a:solidFill>
                  <a:schemeClr val="bg1"/>
                </a:solidFill>
                <a:latin typeface="+mn-lt"/>
              </a:rPr>
              <a:t>myšlení a samostatná 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práce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Flexibilita a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interdisciplinarita</a:t>
            </a: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Kulturní </a:t>
            </a:r>
            <a:r>
              <a:rPr lang="cs-CZ" sz="3000" b="1" dirty="0" err="1" smtClean="0">
                <a:solidFill>
                  <a:schemeClr val="bg1"/>
                </a:solidFill>
                <a:latin typeface="+mn-lt"/>
              </a:rPr>
              <a:t>diverzita</a:t>
            </a:r>
            <a:r>
              <a:rPr lang="cs-CZ" sz="3000" b="1" dirty="0" smtClean="0">
                <a:solidFill>
                  <a:schemeClr val="bg1"/>
                </a:solidFill>
                <a:latin typeface="+mn-lt"/>
              </a:rPr>
              <a:t> a globální pohled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817 U Chica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3508" y="-1"/>
            <a:ext cx="10472092" cy="6981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83568" y="980728"/>
            <a:ext cx="7776864" cy="470898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Prestiž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Štědrost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b="1" dirty="0" smtClean="0">
                <a:solidFill>
                  <a:schemeClr val="bg1"/>
                </a:solidFill>
                <a:latin typeface="+mn-lt"/>
              </a:rPr>
              <a:t>Flexibilita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brighters in Berkeley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324528" cy="699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683568" y="908720"/>
            <a:ext cx="7776864" cy="486287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České občanství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Trvalý pobyt v ČR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Velmi dobrá znalost angličtiny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smtClean="0">
                <a:solidFill>
                  <a:schemeClr val="bg1"/>
                </a:solidFill>
                <a:latin typeface="+mn-lt"/>
              </a:rPr>
              <a:t>PhD titul v době uzávěrky</a:t>
            </a:r>
            <a:endParaRPr lang="cs-CZ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1"/>
            <a:ext cx="10328075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044019"/>
            <a:ext cx="7776864" cy="440120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Akademické, odborné </a:t>
            </a:r>
            <a:br>
              <a:rPr lang="cs-CZ" sz="40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a osobnostní kvality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Smysl a náplň pobytu v USA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Dlouhodobé cíle a motivace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85932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7776864" cy="520142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lbright Cz" pitchFamily="50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Přihláška a její povinné součásti: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Online přihláška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Výzkumný projekt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Pozvání z US instituce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Tři doporučující dopisy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CV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Bibliografie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776864" cy="618630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ČASOVÁ OSA LISTOPAD-KVĚTEN: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1.Kompletní přihláška: 1.11.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2.Posudkové řízení zahraničními experty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3.Osobní pohovory: leden/únor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4.Schválení správní radou a FFSB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5.Administrace vízových dokumentů</a:t>
            </a:r>
          </a:p>
          <a:p>
            <a:pPr eaLnBrk="1" fontAlgn="auto" hangingPunct="1">
              <a:lnSpc>
                <a:spcPct val="150000"/>
              </a:lnSpc>
              <a:spcAft>
                <a:spcPts val="60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Předodjezdová orientace: květen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>
              <a:solidFill>
                <a:schemeClr val="bg1"/>
              </a:solidFill>
              <a:latin typeface="Fulbright Cz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nf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10328076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030" y="332656"/>
            <a:ext cx="7776864" cy="710963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cs-CZ" sz="3000" dirty="0" smtClean="0">
              <a:solidFill>
                <a:schemeClr val="bg1"/>
              </a:solidFill>
              <a:latin typeface="Fulbright Cz" pitchFamily="50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STIPENDIA PRO VĚDCE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000" dirty="0" smtClean="0">
                <a:solidFill>
                  <a:schemeClr val="bg1"/>
                </a:solidFill>
                <a:latin typeface="Fulbright Cz" pitchFamily="50" charset="0"/>
              </a:rPr>
              <a:t> 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Fulbrightovo stipendium </a:t>
            </a:r>
            <a:br>
              <a:rPr lang="cs-CZ" sz="32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pro vědce a přednášející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Fulbright-Masarykovo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stipendium pro postdok a senior kategorie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Proshek-Fulbrightovo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stipendium pro medicínské obory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Fulbright-Schumanovo 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stipendium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3200" b="1" dirty="0" smtClean="0">
                <a:solidFill>
                  <a:schemeClr val="bg1"/>
                </a:solidFill>
                <a:latin typeface="+mn-lt"/>
              </a:rPr>
              <a:t>S.I.R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. program </a:t>
            </a:r>
            <a:endParaRPr lang="cs-CZ" sz="3200" b="1" dirty="0" smtClean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3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000" b="1" dirty="0">
              <a:solidFill>
                <a:schemeClr val="bg1"/>
              </a:solidFill>
              <a:latin typeface="+mn-lt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52120" y="6165304"/>
            <a:ext cx="31683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72" y="5950024"/>
            <a:ext cx="3416847" cy="1006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fulbright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fulbrightcz</Template>
  <TotalTime>2410</TotalTime>
  <Words>231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Fulbright Cz</vt:lpstr>
      <vt:lpstr>fulbrightcz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Jakub Tesar</dc:creator>
  <cp:lastModifiedBy>Katerina Kloubova</cp:lastModifiedBy>
  <cp:revision>236</cp:revision>
  <dcterms:created xsi:type="dcterms:W3CDTF">2011-05-25T11:33:50Z</dcterms:created>
  <dcterms:modified xsi:type="dcterms:W3CDTF">2021-04-16T12:41:19Z</dcterms:modified>
</cp:coreProperties>
</file>